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2971800" cy="4572000" type="hagakiCard"/>
  <p:notesSz cx="6858000" cy="9874250"/>
  <p:defaultTextStyle>
    <a:defPPr>
      <a:defRPr lang="ja-JP"/>
    </a:defPPr>
    <a:lvl1pPr marL="0" algn="l" defTabSz="362102" rtl="0" eaLnBrk="1" latinLnBrk="0" hangingPunct="1">
      <a:defRPr kumimoji="1" sz="713" kern="1200">
        <a:solidFill>
          <a:schemeClr val="tx1"/>
        </a:solidFill>
        <a:latin typeface="+mn-lt"/>
        <a:ea typeface="+mn-ea"/>
        <a:cs typeface="+mn-cs"/>
      </a:defRPr>
    </a:lvl1pPr>
    <a:lvl2pPr marL="181051" algn="l" defTabSz="362102" rtl="0" eaLnBrk="1" latinLnBrk="0" hangingPunct="1">
      <a:defRPr kumimoji="1" sz="713" kern="1200">
        <a:solidFill>
          <a:schemeClr val="tx1"/>
        </a:solidFill>
        <a:latin typeface="+mn-lt"/>
        <a:ea typeface="+mn-ea"/>
        <a:cs typeface="+mn-cs"/>
      </a:defRPr>
    </a:lvl2pPr>
    <a:lvl3pPr marL="362102" algn="l" defTabSz="362102" rtl="0" eaLnBrk="1" latinLnBrk="0" hangingPunct="1">
      <a:defRPr kumimoji="1" sz="713" kern="1200">
        <a:solidFill>
          <a:schemeClr val="tx1"/>
        </a:solidFill>
        <a:latin typeface="+mn-lt"/>
        <a:ea typeface="+mn-ea"/>
        <a:cs typeface="+mn-cs"/>
      </a:defRPr>
    </a:lvl3pPr>
    <a:lvl4pPr marL="543154" algn="l" defTabSz="362102" rtl="0" eaLnBrk="1" latinLnBrk="0" hangingPunct="1">
      <a:defRPr kumimoji="1" sz="713" kern="1200">
        <a:solidFill>
          <a:schemeClr val="tx1"/>
        </a:solidFill>
        <a:latin typeface="+mn-lt"/>
        <a:ea typeface="+mn-ea"/>
        <a:cs typeface="+mn-cs"/>
      </a:defRPr>
    </a:lvl4pPr>
    <a:lvl5pPr marL="724205" algn="l" defTabSz="362102" rtl="0" eaLnBrk="1" latinLnBrk="0" hangingPunct="1">
      <a:defRPr kumimoji="1" sz="713" kern="1200">
        <a:solidFill>
          <a:schemeClr val="tx1"/>
        </a:solidFill>
        <a:latin typeface="+mn-lt"/>
        <a:ea typeface="+mn-ea"/>
        <a:cs typeface="+mn-cs"/>
      </a:defRPr>
    </a:lvl5pPr>
    <a:lvl6pPr marL="905256" algn="l" defTabSz="362102" rtl="0" eaLnBrk="1" latinLnBrk="0" hangingPunct="1">
      <a:defRPr kumimoji="1" sz="713" kern="1200">
        <a:solidFill>
          <a:schemeClr val="tx1"/>
        </a:solidFill>
        <a:latin typeface="+mn-lt"/>
        <a:ea typeface="+mn-ea"/>
        <a:cs typeface="+mn-cs"/>
      </a:defRPr>
    </a:lvl6pPr>
    <a:lvl7pPr marL="1086307" algn="l" defTabSz="362102" rtl="0" eaLnBrk="1" latinLnBrk="0" hangingPunct="1">
      <a:defRPr kumimoji="1" sz="713" kern="1200">
        <a:solidFill>
          <a:schemeClr val="tx1"/>
        </a:solidFill>
        <a:latin typeface="+mn-lt"/>
        <a:ea typeface="+mn-ea"/>
        <a:cs typeface="+mn-cs"/>
      </a:defRPr>
    </a:lvl7pPr>
    <a:lvl8pPr marL="1267358" algn="l" defTabSz="362102" rtl="0" eaLnBrk="1" latinLnBrk="0" hangingPunct="1">
      <a:defRPr kumimoji="1" sz="713" kern="1200">
        <a:solidFill>
          <a:schemeClr val="tx1"/>
        </a:solidFill>
        <a:latin typeface="+mn-lt"/>
        <a:ea typeface="+mn-ea"/>
        <a:cs typeface="+mn-cs"/>
      </a:defRPr>
    </a:lvl8pPr>
    <a:lvl9pPr marL="1448410" algn="l" defTabSz="362102" rtl="0" eaLnBrk="1" latinLnBrk="0" hangingPunct="1">
      <a:defRPr kumimoji="1" sz="71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sio matumoto" initials="tm" lastIdx="1" clrIdx="0">
    <p:extLst>
      <p:ext uri="{19B8F6BF-5375-455C-9EA6-DF929625EA0E}">
        <p15:presenceInfo xmlns:p15="http://schemas.microsoft.com/office/powerpoint/2012/main" userId="e35d591cb5ba81a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750512-0F5C-4C87-9BCD-7C892C823CA0}" v="61" dt="2025-12-15T01:37:14.3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16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-13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shio matsumoto" userId="559d43425cfcdf65" providerId="LiveId" clId="{DA2B120A-016E-4398-833C-737AB5396C3C}"/>
    <pc:docChg chg="undo redo custSel modSld">
      <pc:chgData name="toshio matsumoto" userId="559d43425cfcdf65" providerId="LiveId" clId="{DA2B120A-016E-4398-833C-737AB5396C3C}" dt="2025-12-15T01:37:14.330" v="308" actId="21"/>
      <pc:docMkLst>
        <pc:docMk/>
      </pc:docMkLst>
      <pc:sldChg chg="addSp delSp modSp mod">
        <pc:chgData name="toshio matsumoto" userId="559d43425cfcdf65" providerId="LiveId" clId="{DA2B120A-016E-4398-833C-737AB5396C3C}" dt="2025-12-15T01:37:14.330" v="308" actId="21"/>
        <pc:sldMkLst>
          <pc:docMk/>
          <pc:sldMk cId="2067039039" sldId="256"/>
        </pc:sldMkLst>
        <pc:spChg chg="add del mod">
          <ac:chgData name="toshio matsumoto" userId="559d43425cfcdf65" providerId="LiveId" clId="{DA2B120A-016E-4398-833C-737AB5396C3C}" dt="2025-12-15T01:23:11.116" v="265" actId="21"/>
          <ac:spMkLst>
            <pc:docMk/>
            <pc:sldMk cId="2067039039" sldId="256"/>
            <ac:spMk id="2" creationId="{B0029234-4171-0C68-5B81-5453D5FA02B1}"/>
          </ac:spMkLst>
        </pc:spChg>
        <pc:spChg chg="mod">
          <ac:chgData name="toshio matsumoto" userId="559d43425cfcdf65" providerId="LiveId" clId="{DA2B120A-016E-4398-833C-737AB5396C3C}" dt="2025-12-15T01:30:19.440" v="300" actId="20577"/>
          <ac:spMkLst>
            <pc:docMk/>
            <pc:sldMk cId="2067039039" sldId="256"/>
            <ac:spMk id="4" creationId="{FEDF75F8-6348-9870-93C7-1E8BF82318DC}"/>
          </ac:spMkLst>
        </pc:spChg>
        <pc:spChg chg="mod">
          <ac:chgData name="toshio matsumoto" userId="559d43425cfcdf65" providerId="LiveId" clId="{DA2B120A-016E-4398-833C-737AB5396C3C}" dt="2025-12-15T00:40:45.716" v="2" actId="20577"/>
          <ac:spMkLst>
            <pc:docMk/>
            <pc:sldMk cId="2067039039" sldId="256"/>
            <ac:spMk id="6" creationId="{00000000-0000-0000-0000-000000000000}"/>
          </ac:spMkLst>
        </pc:spChg>
        <pc:spChg chg="add del mod">
          <ac:chgData name="toshio matsumoto" userId="559d43425cfcdf65" providerId="LiveId" clId="{DA2B120A-016E-4398-833C-737AB5396C3C}" dt="2025-12-15T01:05:02.861" v="211"/>
          <ac:spMkLst>
            <pc:docMk/>
            <pc:sldMk cId="2067039039" sldId="256"/>
            <ac:spMk id="8" creationId="{E7694D5A-45E1-D8A0-DF22-C8EB38687973}"/>
          </ac:spMkLst>
        </pc:spChg>
        <pc:spChg chg="add del">
          <ac:chgData name="toshio matsumoto" userId="559d43425cfcdf65" providerId="LiveId" clId="{DA2B120A-016E-4398-833C-737AB5396C3C}" dt="2025-12-15T01:24:40.407" v="276" actId="21"/>
          <ac:spMkLst>
            <pc:docMk/>
            <pc:sldMk cId="2067039039" sldId="256"/>
            <ac:spMk id="12" creationId="{1E895FE7-A3A0-278C-070D-8841A7393EF0}"/>
          </ac:spMkLst>
        </pc:spChg>
        <pc:spChg chg="add del">
          <ac:chgData name="toshio matsumoto" userId="559d43425cfcdf65" providerId="LiveId" clId="{DA2B120A-016E-4398-833C-737AB5396C3C}" dt="2025-12-15T01:24:30.991" v="275" actId="21"/>
          <ac:spMkLst>
            <pc:docMk/>
            <pc:sldMk cId="2067039039" sldId="256"/>
            <ac:spMk id="15" creationId="{CD33BF84-CC97-8358-F977-E7549EF4CE62}"/>
          </ac:spMkLst>
        </pc:spChg>
        <pc:spChg chg="mod">
          <ac:chgData name="toshio matsumoto" userId="559d43425cfcdf65" providerId="LiveId" clId="{DA2B120A-016E-4398-833C-737AB5396C3C}" dt="2025-12-15T01:25:31.319" v="282" actId="1076"/>
          <ac:spMkLst>
            <pc:docMk/>
            <pc:sldMk cId="2067039039" sldId="256"/>
            <ac:spMk id="16" creationId="{F8C26CEC-B090-8721-A0B2-342DEDE3E1A7}"/>
          </ac:spMkLst>
        </pc:spChg>
        <pc:spChg chg="add del mod">
          <ac:chgData name="toshio matsumoto" userId="559d43425cfcdf65" providerId="LiveId" clId="{DA2B120A-016E-4398-833C-737AB5396C3C}" dt="2025-12-15T01:24:20.832" v="274" actId="21"/>
          <ac:spMkLst>
            <pc:docMk/>
            <pc:sldMk cId="2067039039" sldId="256"/>
            <ac:spMk id="18" creationId="{41A07CDF-1D8D-1338-8B71-55417B1D0981}"/>
          </ac:spMkLst>
        </pc:spChg>
        <pc:spChg chg="add del mod">
          <ac:chgData name="toshio matsumoto" userId="559d43425cfcdf65" providerId="LiveId" clId="{DA2B120A-016E-4398-833C-737AB5396C3C}" dt="2025-12-15T01:24:01.838" v="272" actId="21"/>
          <ac:spMkLst>
            <pc:docMk/>
            <pc:sldMk cId="2067039039" sldId="256"/>
            <ac:spMk id="20" creationId="{30B184E8-D978-D004-4470-18D864F21CF1}"/>
          </ac:spMkLst>
        </pc:spChg>
        <pc:spChg chg="add del">
          <ac:chgData name="toshio matsumoto" userId="559d43425cfcdf65" providerId="LiveId" clId="{DA2B120A-016E-4398-833C-737AB5396C3C}" dt="2025-12-15T01:23:54.202" v="271" actId="21"/>
          <ac:spMkLst>
            <pc:docMk/>
            <pc:sldMk cId="2067039039" sldId="256"/>
            <ac:spMk id="22" creationId="{75FAECBE-0D2E-11EC-64A3-B699A99B2385}"/>
          </ac:spMkLst>
        </pc:spChg>
        <pc:spChg chg="add del mod">
          <ac:chgData name="toshio matsumoto" userId="559d43425cfcdf65" providerId="LiveId" clId="{DA2B120A-016E-4398-833C-737AB5396C3C}" dt="2025-12-15T01:23:47.981" v="270" actId="21"/>
          <ac:spMkLst>
            <pc:docMk/>
            <pc:sldMk cId="2067039039" sldId="256"/>
            <ac:spMk id="24" creationId="{C295E944-73B4-B8D0-9149-2BFB459D4B23}"/>
          </ac:spMkLst>
        </pc:spChg>
        <pc:spChg chg="add del mod">
          <ac:chgData name="toshio matsumoto" userId="559d43425cfcdf65" providerId="LiveId" clId="{DA2B120A-016E-4398-833C-737AB5396C3C}" dt="2025-12-15T01:26:21.809" v="284" actId="21"/>
          <ac:spMkLst>
            <pc:docMk/>
            <pc:sldMk cId="2067039039" sldId="256"/>
            <ac:spMk id="25" creationId="{F4184C94-3ABA-1F4B-41EE-27E4FE1AC635}"/>
          </ac:spMkLst>
        </pc:spChg>
        <pc:spChg chg="add del mod">
          <ac:chgData name="toshio matsumoto" userId="559d43425cfcdf65" providerId="LiveId" clId="{DA2B120A-016E-4398-833C-737AB5396C3C}" dt="2025-12-15T01:21:59.632" v="258" actId="21"/>
          <ac:spMkLst>
            <pc:docMk/>
            <pc:sldMk cId="2067039039" sldId="256"/>
            <ac:spMk id="27" creationId="{E0462E49-07F7-70B7-115B-FBC08EAA477A}"/>
          </ac:spMkLst>
        </pc:spChg>
        <pc:spChg chg="add del">
          <ac:chgData name="toshio matsumoto" userId="559d43425cfcdf65" providerId="LiveId" clId="{DA2B120A-016E-4398-833C-737AB5396C3C}" dt="2025-12-15T01:21:48.074" v="254" actId="22"/>
          <ac:spMkLst>
            <pc:docMk/>
            <pc:sldMk cId="2067039039" sldId="256"/>
            <ac:spMk id="29" creationId="{B423D7F7-885A-0C84-AF10-6594B1B07141}"/>
          </ac:spMkLst>
        </pc:spChg>
        <pc:spChg chg="add del mod">
          <ac:chgData name="toshio matsumoto" userId="559d43425cfcdf65" providerId="LiveId" clId="{DA2B120A-016E-4398-833C-737AB5396C3C}" dt="2025-12-15T01:21:46.338" v="253" actId="21"/>
          <ac:spMkLst>
            <pc:docMk/>
            <pc:sldMk cId="2067039039" sldId="256"/>
            <ac:spMk id="30" creationId="{194F338D-6A7D-9D35-1A7A-0E9E70A80D63}"/>
          </ac:spMkLst>
        </pc:spChg>
        <pc:spChg chg="add del">
          <ac:chgData name="toshio matsumoto" userId="559d43425cfcdf65" providerId="LiveId" clId="{DA2B120A-016E-4398-833C-737AB5396C3C}" dt="2025-12-15T01:21:45.288" v="252" actId="22"/>
          <ac:spMkLst>
            <pc:docMk/>
            <pc:sldMk cId="2067039039" sldId="256"/>
            <ac:spMk id="1024" creationId="{5D547959-B373-7DE7-EFE3-9037679D8EBA}"/>
          </ac:spMkLst>
        </pc:spChg>
        <pc:spChg chg="add del">
          <ac:chgData name="toshio matsumoto" userId="559d43425cfcdf65" providerId="LiveId" clId="{DA2B120A-016E-4398-833C-737AB5396C3C}" dt="2025-12-15T01:21:44.775" v="251" actId="22"/>
          <ac:spMkLst>
            <pc:docMk/>
            <pc:sldMk cId="2067039039" sldId="256"/>
            <ac:spMk id="1027" creationId="{3DC5FB2D-97E4-6F89-FE0F-0A0CBAD87DA2}"/>
          </ac:spMkLst>
        </pc:spChg>
        <pc:spChg chg="add del">
          <ac:chgData name="toshio matsumoto" userId="559d43425cfcdf65" providerId="LiveId" clId="{DA2B120A-016E-4398-833C-737AB5396C3C}" dt="2025-12-15T01:21:42.482" v="250" actId="22"/>
          <ac:spMkLst>
            <pc:docMk/>
            <pc:sldMk cId="2067039039" sldId="256"/>
            <ac:spMk id="1034" creationId="{9DD2744F-AF29-98E4-EE52-E574FEF9C20B}"/>
          </ac:spMkLst>
        </pc:spChg>
        <pc:spChg chg="add del">
          <ac:chgData name="toshio matsumoto" userId="559d43425cfcdf65" providerId="LiveId" clId="{DA2B120A-016E-4398-833C-737AB5396C3C}" dt="2025-12-15T01:21:41.998" v="249" actId="22"/>
          <ac:spMkLst>
            <pc:docMk/>
            <pc:sldMk cId="2067039039" sldId="256"/>
            <ac:spMk id="1036" creationId="{FBBDDB2C-B88B-994A-9069-E796C1E2B029}"/>
          </ac:spMkLst>
        </pc:spChg>
        <pc:spChg chg="add del">
          <ac:chgData name="toshio matsumoto" userId="559d43425cfcdf65" providerId="LiveId" clId="{DA2B120A-016E-4398-833C-737AB5396C3C}" dt="2025-12-15T01:21:41.444" v="248" actId="22"/>
          <ac:spMkLst>
            <pc:docMk/>
            <pc:sldMk cId="2067039039" sldId="256"/>
            <ac:spMk id="1039" creationId="{364B2D3C-054D-9000-A1DE-EC95AAA386F1}"/>
          </ac:spMkLst>
        </pc:spChg>
        <pc:spChg chg="add del">
          <ac:chgData name="toshio matsumoto" userId="559d43425cfcdf65" providerId="LiveId" clId="{DA2B120A-016E-4398-833C-737AB5396C3C}" dt="2025-12-15T01:21:40.900" v="247" actId="22"/>
          <ac:spMkLst>
            <pc:docMk/>
            <pc:sldMk cId="2067039039" sldId="256"/>
            <ac:spMk id="1041" creationId="{E04E5546-DC60-4E1B-3741-BA3D6D92CB66}"/>
          </ac:spMkLst>
        </pc:spChg>
        <pc:spChg chg="add del mod">
          <ac:chgData name="toshio matsumoto" userId="559d43425cfcdf65" providerId="LiveId" clId="{DA2B120A-016E-4398-833C-737AB5396C3C}" dt="2025-12-15T01:21:40.275" v="246" actId="22"/>
          <ac:spMkLst>
            <pc:docMk/>
            <pc:sldMk cId="2067039039" sldId="256"/>
            <ac:spMk id="1043" creationId="{F1979AAB-2F11-67A5-D2DB-22C660FB3D4C}"/>
          </ac:spMkLst>
        </pc:spChg>
        <pc:spChg chg="add del mod">
          <ac:chgData name="toshio matsumoto" userId="559d43425cfcdf65" providerId="LiveId" clId="{DA2B120A-016E-4398-833C-737AB5396C3C}" dt="2025-12-15T01:21:39.140" v="245" actId="688"/>
          <ac:spMkLst>
            <pc:docMk/>
            <pc:sldMk cId="2067039039" sldId="256"/>
            <ac:spMk id="1044" creationId="{375D5768-9D6E-5F58-F39A-D055E915119B}"/>
          </ac:spMkLst>
        </pc:spChg>
        <pc:spChg chg="add mod">
          <ac:chgData name="toshio matsumoto" userId="559d43425cfcdf65" providerId="LiveId" clId="{DA2B120A-016E-4398-833C-737AB5396C3C}" dt="2025-12-15T01:21:39.140" v="245" actId="688"/>
          <ac:spMkLst>
            <pc:docMk/>
            <pc:sldMk cId="2067039039" sldId="256"/>
            <ac:spMk id="1045" creationId="{5E1D5E41-B698-1979-58CC-158031BADB27}"/>
          </ac:spMkLst>
        </pc:spChg>
        <pc:spChg chg="add del mod">
          <ac:chgData name="toshio matsumoto" userId="559d43425cfcdf65" providerId="LiveId" clId="{DA2B120A-016E-4398-833C-737AB5396C3C}" dt="2025-12-15T01:36:27.725" v="304" actId="21"/>
          <ac:spMkLst>
            <pc:docMk/>
            <pc:sldMk cId="2067039039" sldId="256"/>
            <ac:spMk id="1047" creationId="{369BC98B-008E-C8EF-D062-30AC7D8F1221}"/>
          </ac:spMkLst>
        </pc:spChg>
        <pc:spChg chg="add del">
          <ac:chgData name="toshio matsumoto" userId="559d43425cfcdf65" providerId="LiveId" clId="{DA2B120A-016E-4398-833C-737AB5396C3C}" dt="2025-12-15T01:31:21.659" v="301" actId="21"/>
          <ac:spMkLst>
            <pc:docMk/>
            <pc:sldMk cId="2067039039" sldId="256"/>
            <ac:spMk id="1049" creationId="{2EEBE55D-BCD4-4523-9A1A-433C760EEA79}"/>
          </ac:spMkLst>
        </pc:spChg>
        <pc:spChg chg="add del mod">
          <ac:chgData name="toshio matsumoto" userId="559d43425cfcdf65" providerId="LiveId" clId="{DA2B120A-016E-4398-833C-737AB5396C3C}" dt="2025-12-15T01:31:30.078" v="302" actId="21"/>
          <ac:spMkLst>
            <pc:docMk/>
            <pc:sldMk cId="2067039039" sldId="256"/>
            <ac:spMk id="1051" creationId="{E621DAAA-D12F-BEA6-A18E-64DFE80F924C}"/>
          </ac:spMkLst>
        </pc:spChg>
        <pc:graphicFrameChg chg="add del mod">
          <ac:chgData name="toshio matsumoto" userId="559d43425cfcdf65" providerId="LiveId" clId="{DA2B120A-016E-4398-833C-737AB5396C3C}" dt="2025-12-15T01:06:09.307" v="212" actId="21"/>
          <ac:graphicFrameMkLst>
            <pc:docMk/>
            <pc:sldMk cId="2067039039" sldId="256"/>
            <ac:graphicFrameMk id="9" creationId="{CEAE2972-DC1E-DCA5-4151-2A84808CCC17}"/>
          </ac:graphicFrameMkLst>
        </pc:graphicFrameChg>
        <pc:graphicFrameChg chg="add del mod">
          <ac:chgData name="toshio matsumoto" userId="559d43425cfcdf65" providerId="LiveId" clId="{DA2B120A-016E-4398-833C-737AB5396C3C}" dt="2025-12-15T01:05:02.846" v="209" actId="21"/>
          <ac:graphicFrameMkLst>
            <pc:docMk/>
            <pc:sldMk cId="2067039039" sldId="256"/>
            <ac:graphicFrameMk id="10" creationId="{D3CF9C40-525B-FB27-B593-1D25266A0944}"/>
          </ac:graphicFrameMkLst>
        </pc:graphicFrameChg>
        <pc:picChg chg="add del mod">
          <ac:chgData name="toshio matsumoto" userId="559d43425cfcdf65" providerId="LiveId" clId="{DA2B120A-016E-4398-833C-737AB5396C3C}" dt="2025-12-15T00:50:57.459" v="203" actId="14100"/>
          <ac:picMkLst>
            <pc:docMk/>
            <pc:sldMk cId="2067039039" sldId="256"/>
            <ac:picMk id="5" creationId="{0590B191-DA96-3385-877C-CCEE28195023}"/>
          </ac:picMkLst>
        </pc:picChg>
        <pc:picChg chg="mod">
          <ac:chgData name="toshio matsumoto" userId="559d43425cfcdf65" providerId="LiveId" clId="{DA2B120A-016E-4398-833C-737AB5396C3C}" dt="2025-12-15T01:25:30.364" v="281" actId="1076"/>
          <ac:picMkLst>
            <pc:docMk/>
            <pc:sldMk cId="2067039039" sldId="256"/>
            <ac:picMk id="7" creationId="{00000000-0000-0000-0000-000000000000}"/>
          </ac:picMkLst>
        </pc:picChg>
        <pc:picChg chg="del">
          <ac:chgData name="toshio matsumoto" userId="559d43425cfcdf65" providerId="LiveId" clId="{DA2B120A-016E-4398-833C-737AB5396C3C}" dt="2025-12-15T01:23:42.212" v="269" actId="21"/>
          <ac:picMkLst>
            <pc:docMk/>
            <pc:sldMk cId="2067039039" sldId="256"/>
            <ac:picMk id="26" creationId="{C1CC0F2B-9847-7A25-6940-AF9ABBC526B5}"/>
          </ac:picMkLst>
        </pc:picChg>
        <pc:picChg chg="del">
          <ac:chgData name="toshio matsumoto" userId="559d43425cfcdf65" providerId="LiveId" clId="{DA2B120A-016E-4398-833C-737AB5396C3C}" dt="2025-12-15T00:46:10.367" v="169" actId="21"/>
          <ac:picMkLst>
            <pc:docMk/>
            <pc:sldMk cId="2067039039" sldId="256"/>
            <ac:picMk id="1026" creationId="{88DA2ABE-02A5-2712-CFCF-061499D54A71}"/>
          </ac:picMkLst>
        </pc:picChg>
        <pc:picChg chg="del">
          <ac:chgData name="toshio matsumoto" userId="559d43425cfcdf65" providerId="LiveId" clId="{DA2B120A-016E-4398-833C-737AB5396C3C}" dt="2025-12-15T00:46:13.763" v="170" actId="21"/>
          <ac:picMkLst>
            <pc:docMk/>
            <pc:sldMk cId="2067039039" sldId="256"/>
            <ac:picMk id="1028" creationId="{E947FEAA-F88F-43DE-EAD4-D1B848F8C93E}"/>
          </ac:picMkLst>
        </pc:picChg>
        <pc:picChg chg="del">
          <ac:chgData name="toshio matsumoto" userId="559d43425cfcdf65" providerId="LiveId" clId="{DA2B120A-016E-4398-833C-737AB5396C3C}" dt="2025-12-15T01:37:14.330" v="308" actId="21"/>
          <ac:picMkLst>
            <pc:docMk/>
            <pc:sldMk cId="2067039039" sldId="256"/>
            <ac:picMk id="1030" creationId="{5854C34C-8E03-D5A8-18AC-C711EA88880D}"/>
          </ac:picMkLst>
        </pc:picChg>
        <pc:picChg chg="del">
          <ac:chgData name="toshio matsumoto" userId="559d43425cfcdf65" providerId="LiveId" clId="{DA2B120A-016E-4398-833C-737AB5396C3C}" dt="2025-12-15T01:37:08.502" v="307" actId="21"/>
          <ac:picMkLst>
            <pc:docMk/>
            <pc:sldMk cId="2067039039" sldId="256"/>
            <ac:picMk id="1031" creationId="{698FAF03-8B9E-34CE-63F9-12EFE5E527E4}"/>
          </ac:picMkLst>
        </pc:picChg>
        <pc:picChg chg="del">
          <ac:chgData name="toshio matsumoto" userId="559d43425cfcdf65" providerId="LiveId" clId="{DA2B120A-016E-4398-833C-737AB5396C3C}" dt="2025-12-15T01:37:02.687" v="306" actId="21"/>
          <ac:picMkLst>
            <pc:docMk/>
            <pc:sldMk cId="2067039039" sldId="256"/>
            <ac:picMk id="1032" creationId="{8D6840D5-09A1-0297-23DF-5E2075186BFA}"/>
          </ac:picMkLst>
        </pc:picChg>
        <pc:picChg chg="del">
          <ac:chgData name="toshio matsumoto" userId="559d43425cfcdf65" providerId="LiveId" clId="{DA2B120A-016E-4398-833C-737AB5396C3C}" dt="2025-12-15T01:36:57.154" v="305" actId="21"/>
          <ac:picMkLst>
            <pc:docMk/>
            <pc:sldMk cId="2067039039" sldId="256"/>
            <ac:picMk id="1033" creationId="{45CDAB14-9491-DE79-2E0D-7A9F6AA8C755}"/>
          </ac:picMkLst>
        </pc:picChg>
        <pc:picChg chg="add mod">
          <ac:chgData name="toshio matsumoto" userId="559d43425cfcdf65" providerId="LiveId" clId="{DA2B120A-016E-4398-833C-737AB5396C3C}" dt="2025-12-15T01:29:35.573" v="294" actId="14100"/>
          <ac:picMkLst>
            <pc:docMk/>
            <pc:sldMk cId="2067039039" sldId="256"/>
            <ac:picMk id="1052" creationId="{3E47DD29-50CB-AFA6-DF24-F89C0698D7F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71475" y="748242"/>
            <a:ext cx="2228850" cy="1591733"/>
          </a:xfrm>
        </p:spPr>
        <p:txBody>
          <a:bodyPr anchor="b"/>
          <a:lstStyle>
            <a:lvl1pPr algn="ctr">
              <a:defRPr sz="1463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71475" y="2401359"/>
            <a:ext cx="2228850" cy="1103841"/>
          </a:xfrm>
        </p:spPr>
        <p:txBody>
          <a:bodyPr/>
          <a:lstStyle>
            <a:lvl1pPr marL="0" indent="0" algn="ctr">
              <a:buNone/>
              <a:defRPr sz="585"/>
            </a:lvl1pPr>
            <a:lvl2pPr marL="111465" indent="0" algn="ctr">
              <a:buNone/>
              <a:defRPr sz="488"/>
            </a:lvl2pPr>
            <a:lvl3pPr marL="222931" indent="0" algn="ctr">
              <a:buNone/>
              <a:defRPr sz="439"/>
            </a:lvl3pPr>
            <a:lvl4pPr marL="334396" indent="0" algn="ctr">
              <a:buNone/>
              <a:defRPr sz="390"/>
            </a:lvl4pPr>
            <a:lvl5pPr marL="445861" indent="0" algn="ctr">
              <a:buNone/>
              <a:defRPr sz="390"/>
            </a:lvl5pPr>
            <a:lvl6pPr marL="557327" indent="0" algn="ctr">
              <a:buNone/>
              <a:defRPr sz="390"/>
            </a:lvl6pPr>
            <a:lvl7pPr marL="668792" indent="0" algn="ctr">
              <a:buNone/>
              <a:defRPr sz="390"/>
            </a:lvl7pPr>
            <a:lvl8pPr marL="780258" indent="0" algn="ctr">
              <a:buNone/>
              <a:defRPr sz="390"/>
            </a:lvl8pPr>
            <a:lvl9pPr marL="891723" indent="0" algn="ctr">
              <a:buNone/>
              <a:defRPr sz="39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9E333-3AE4-4C06-85CB-E1F9A8BBCD35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1C6A-CF75-4644-B1B4-88B5FBEF77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2007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9E333-3AE4-4C06-85CB-E1F9A8BBCD35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1C6A-CF75-4644-B1B4-88B5FBEF77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2993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2126695" y="243417"/>
            <a:ext cx="640794" cy="3874559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04311" y="243417"/>
            <a:ext cx="1885236" cy="3874559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9E333-3AE4-4C06-85CB-E1F9A8BBCD35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1C6A-CF75-4644-B1B4-88B5FBEF77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6302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9E333-3AE4-4C06-85CB-E1F9A8BBCD35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1C6A-CF75-4644-B1B4-88B5FBEF77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495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2763" y="1139826"/>
            <a:ext cx="2563178" cy="1901825"/>
          </a:xfrm>
        </p:spPr>
        <p:txBody>
          <a:bodyPr anchor="b"/>
          <a:lstStyle>
            <a:lvl1pPr>
              <a:defRPr sz="1463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02763" y="3059642"/>
            <a:ext cx="2563178" cy="1000125"/>
          </a:xfrm>
        </p:spPr>
        <p:txBody>
          <a:bodyPr/>
          <a:lstStyle>
            <a:lvl1pPr marL="0" indent="0">
              <a:buNone/>
              <a:defRPr sz="585">
                <a:solidFill>
                  <a:schemeClr val="tx1">
                    <a:tint val="75000"/>
                  </a:schemeClr>
                </a:solidFill>
              </a:defRPr>
            </a:lvl1pPr>
            <a:lvl2pPr marL="111465" indent="0">
              <a:buNone/>
              <a:defRPr sz="488">
                <a:solidFill>
                  <a:schemeClr val="tx1">
                    <a:tint val="75000"/>
                  </a:schemeClr>
                </a:solidFill>
              </a:defRPr>
            </a:lvl2pPr>
            <a:lvl3pPr marL="222931" indent="0">
              <a:buNone/>
              <a:defRPr sz="439">
                <a:solidFill>
                  <a:schemeClr val="tx1">
                    <a:tint val="75000"/>
                  </a:schemeClr>
                </a:solidFill>
              </a:defRPr>
            </a:lvl3pPr>
            <a:lvl4pPr marL="334396" indent="0">
              <a:buNone/>
              <a:defRPr sz="390">
                <a:solidFill>
                  <a:schemeClr val="tx1">
                    <a:tint val="75000"/>
                  </a:schemeClr>
                </a:solidFill>
              </a:defRPr>
            </a:lvl4pPr>
            <a:lvl5pPr marL="445861" indent="0">
              <a:buNone/>
              <a:defRPr sz="390">
                <a:solidFill>
                  <a:schemeClr val="tx1">
                    <a:tint val="75000"/>
                  </a:schemeClr>
                </a:solidFill>
              </a:defRPr>
            </a:lvl5pPr>
            <a:lvl6pPr marL="557327" indent="0">
              <a:buNone/>
              <a:defRPr sz="390">
                <a:solidFill>
                  <a:schemeClr val="tx1">
                    <a:tint val="75000"/>
                  </a:schemeClr>
                </a:solidFill>
              </a:defRPr>
            </a:lvl6pPr>
            <a:lvl7pPr marL="668792" indent="0">
              <a:buNone/>
              <a:defRPr sz="390">
                <a:solidFill>
                  <a:schemeClr val="tx1">
                    <a:tint val="75000"/>
                  </a:schemeClr>
                </a:solidFill>
              </a:defRPr>
            </a:lvl7pPr>
            <a:lvl8pPr marL="780258" indent="0">
              <a:buNone/>
              <a:defRPr sz="390">
                <a:solidFill>
                  <a:schemeClr val="tx1">
                    <a:tint val="75000"/>
                  </a:schemeClr>
                </a:solidFill>
              </a:defRPr>
            </a:lvl8pPr>
            <a:lvl9pPr marL="891723" indent="0">
              <a:buNone/>
              <a:defRPr sz="3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9E333-3AE4-4C06-85CB-E1F9A8BBCD35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1C6A-CF75-4644-B1B4-88B5FBEF77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0893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04311" y="1217083"/>
            <a:ext cx="1263015" cy="2900892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1504474" y="1217083"/>
            <a:ext cx="1263015" cy="2900892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9E333-3AE4-4C06-85CB-E1F9A8BBCD35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1C6A-CF75-4644-B1B4-88B5FBEF77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5221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4698" y="243417"/>
            <a:ext cx="2563178" cy="88370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04698" y="1120775"/>
            <a:ext cx="1257211" cy="549275"/>
          </a:xfrm>
        </p:spPr>
        <p:txBody>
          <a:bodyPr anchor="b"/>
          <a:lstStyle>
            <a:lvl1pPr marL="0" indent="0">
              <a:buNone/>
              <a:defRPr sz="585" b="1"/>
            </a:lvl1pPr>
            <a:lvl2pPr marL="111465" indent="0">
              <a:buNone/>
              <a:defRPr sz="488" b="1"/>
            </a:lvl2pPr>
            <a:lvl3pPr marL="222931" indent="0">
              <a:buNone/>
              <a:defRPr sz="439" b="1"/>
            </a:lvl3pPr>
            <a:lvl4pPr marL="334396" indent="0">
              <a:buNone/>
              <a:defRPr sz="390" b="1"/>
            </a:lvl4pPr>
            <a:lvl5pPr marL="445861" indent="0">
              <a:buNone/>
              <a:defRPr sz="390" b="1"/>
            </a:lvl5pPr>
            <a:lvl6pPr marL="557327" indent="0">
              <a:buNone/>
              <a:defRPr sz="390" b="1"/>
            </a:lvl6pPr>
            <a:lvl7pPr marL="668792" indent="0">
              <a:buNone/>
              <a:defRPr sz="390" b="1"/>
            </a:lvl7pPr>
            <a:lvl8pPr marL="780258" indent="0">
              <a:buNone/>
              <a:defRPr sz="390" b="1"/>
            </a:lvl8pPr>
            <a:lvl9pPr marL="891723" indent="0">
              <a:buNone/>
              <a:defRPr sz="39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04698" y="1670050"/>
            <a:ext cx="1257211" cy="2456392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504474" y="1120775"/>
            <a:ext cx="1263402" cy="549275"/>
          </a:xfrm>
        </p:spPr>
        <p:txBody>
          <a:bodyPr anchor="b"/>
          <a:lstStyle>
            <a:lvl1pPr marL="0" indent="0">
              <a:buNone/>
              <a:defRPr sz="585" b="1"/>
            </a:lvl1pPr>
            <a:lvl2pPr marL="111465" indent="0">
              <a:buNone/>
              <a:defRPr sz="488" b="1"/>
            </a:lvl2pPr>
            <a:lvl3pPr marL="222931" indent="0">
              <a:buNone/>
              <a:defRPr sz="439" b="1"/>
            </a:lvl3pPr>
            <a:lvl4pPr marL="334396" indent="0">
              <a:buNone/>
              <a:defRPr sz="390" b="1"/>
            </a:lvl4pPr>
            <a:lvl5pPr marL="445861" indent="0">
              <a:buNone/>
              <a:defRPr sz="390" b="1"/>
            </a:lvl5pPr>
            <a:lvl6pPr marL="557327" indent="0">
              <a:buNone/>
              <a:defRPr sz="390" b="1"/>
            </a:lvl6pPr>
            <a:lvl7pPr marL="668792" indent="0">
              <a:buNone/>
              <a:defRPr sz="390" b="1"/>
            </a:lvl7pPr>
            <a:lvl8pPr marL="780258" indent="0">
              <a:buNone/>
              <a:defRPr sz="390" b="1"/>
            </a:lvl8pPr>
            <a:lvl9pPr marL="891723" indent="0">
              <a:buNone/>
              <a:defRPr sz="39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1504474" y="1670050"/>
            <a:ext cx="1263402" cy="2456392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9E333-3AE4-4C06-85CB-E1F9A8BBCD35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1C6A-CF75-4644-B1B4-88B5FBEF77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9657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9E333-3AE4-4C06-85CB-E1F9A8BBCD35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1C6A-CF75-4644-B1B4-88B5FBEF77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8847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9E333-3AE4-4C06-85CB-E1F9A8BBCD35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1C6A-CF75-4644-B1B4-88B5FBEF77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3492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4698" y="304800"/>
            <a:ext cx="958483" cy="1066800"/>
          </a:xfrm>
        </p:spPr>
        <p:txBody>
          <a:bodyPr anchor="b"/>
          <a:lstStyle>
            <a:lvl1pPr>
              <a:defRPr sz="78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263402" y="658284"/>
            <a:ext cx="1504474" cy="3249083"/>
          </a:xfrm>
        </p:spPr>
        <p:txBody>
          <a:bodyPr/>
          <a:lstStyle>
            <a:lvl1pPr>
              <a:defRPr sz="780"/>
            </a:lvl1pPr>
            <a:lvl2pPr>
              <a:defRPr sz="683"/>
            </a:lvl2pPr>
            <a:lvl3pPr>
              <a:defRPr sz="585"/>
            </a:lvl3pPr>
            <a:lvl4pPr>
              <a:defRPr sz="488"/>
            </a:lvl4pPr>
            <a:lvl5pPr>
              <a:defRPr sz="488"/>
            </a:lvl5pPr>
            <a:lvl6pPr>
              <a:defRPr sz="488"/>
            </a:lvl6pPr>
            <a:lvl7pPr>
              <a:defRPr sz="488"/>
            </a:lvl7pPr>
            <a:lvl8pPr>
              <a:defRPr sz="488"/>
            </a:lvl8pPr>
            <a:lvl9pPr>
              <a:defRPr sz="488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04698" y="1371600"/>
            <a:ext cx="958483" cy="2541059"/>
          </a:xfrm>
        </p:spPr>
        <p:txBody>
          <a:bodyPr/>
          <a:lstStyle>
            <a:lvl1pPr marL="0" indent="0">
              <a:buNone/>
              <a:defRPr sz="390"/>
            </a:lvl1pPr>
            <a:lvl2pPr marL="111465" indent="0">
              <a:buNone/>
              <a:defRPr sz="341"/>
            </a:lvl2pPr>
            <a:lvl3pPr marL="222931" indent="0">
              <a:buNone/>
              <a:defRPr sz="293"/>
            </a:lvl3pPr>
            <a:lvl4pPr marL="334396" indent="0">
              <a:buNone/>
              <a:defRPr sz="244"/>
            </a:lvl4pPr>
            <a:lvl5pPr marL="445861" indent="0">
              <a:buNone/>
              <a:defRPr sz="244"/>
            </a:lvl5pPr>
            <a:lvl6pPr marL="557327" indent="0">
              <a:buNone/>
              <a:defRPr sz="244"/>
            </a:lvl6pPr>
            <a:lvl7pPr marL="668792" indent="0">
              <a:buNone/>
              <a:defRPr sz="244"/>
            </a:lvl7pPr>
            <a:lvl8pPr marL="780258" indent="0">
              <a:buNone/>
              <a:defRPr sz="244"/>
            </a:lvl8pPr>
            <a:lvl9pPr marL="891723" indent="0">
              <a:buNone/>
              <a:defRPr sz="24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9E333-3AE4-4C06-85CB-E1F9A8BBCD35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1C6A-CF75-4644-B1B4-88B5FBEF77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7833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4698" y="304800"/>
            <a:ext cx="958483" cy="1066800"/>
          </a:xfrm>
        </p:spPr>
        <p:txBody>
          <a:bodyPr anchor="b"/>
          <a:lstStyle>
            <a:lvl1pPr>
              <a:defRPr sz="78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263402" y="658284"/>
            <a:ext cx="1504474" cy="3249083"/>
          </a:xfrm>
        </p:spPr>
        <p:txBody>
          <a:bodyPr/>
          <a:lstStyle>
            <a:lvl1pPr marL="0" indent="0">
              <a:buNone/>
              <a:defRPr sz="780"/>
            </a:lvl1pPr>
            <a:lvl2pPr marL="111465" indent="0">
              <a:buNone/>
              <a:defRPr sz="683"/>
            </a:lvl2pPr>
            <a:lvl3pPr marL="222931" indent="0">
              <a:buNone/>
              <a:defRPr sz="585"/>
            </a:lvl3pPr>
            <a:lvl4pPr marL="334396" indent="0">
              <a:buNone/>
              <a:defRPr sz="488"/>
            </a:lvl4pPr>
            <a:lvl5pPr marL="445861" indent="0">
              <a:buNone/>
              <a:defRPr sz="488"/>
            </a:lvl5pPr>
            <a:lvl6pPr marL="557327" indent="0">
              <a:buNone/>
              <a:defRPr sz="488"/>
            </a:lvl6pPr>
            <a:lvl7pPr marL="668792" indent="0">
              <a:buNone/>
              <a:defRPr sz="488"/>
            </a:lvl7pPr>
            <a:lvl8pPr marL="780258" indent="0">
              <a:buNone/>
              <a:defRPr sz="488"/>
            </a:lvl8pPr>
            <a:lvl9pPr marL="891723" indent="0">
              <a:buNone/>
              <a:defRPr sz="488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04698" y="1371600"/>
            <a:ext cx="958483" cy="2541059"/>
          </a:xfrm>
        </p:spPr>
        <p:txBody>
          <a:bodyPr/>
          <a:lstStyle>
            <a:lvl1pPr marL="0" indent="0">
              <a:buNone/>
              <a:defRPr sz="390"/>
            </a:lvl1pPr>
            <a:lvl2pPr marL="111465" indent="0">
              <a:buNone/>
              <a:defRPr sz="341"/>
            </a:lvl2pPr>
            <a:lvl3pPr marL="222931" indent="0">
              <a:buNone/>
              <a:defRPr sz="293"/>
            </a:lvl3pPr>
            <a:lvl4pPr marL="334396" indent="0">
              <a:buNone/>
              <a:defRPr sz="244"/>
            </a:lvl4pPr>
            <a:lvl5pPr marL="445861" indent="0">
              <a:buNone/>
              <a:defRPr sz="244"/>
            </a:lvl5pPr>
            <a:lvl6pPr marL="557327" indent="0">
              <a:buNone/>
              <a:defRPr sz="244"/>
            </a:lvl6pPr>
            <a:lvl7pPr marL="668792" indent="0">
              <a:buNone/>
              <a:defRPr sz="244"/>
            </a:lvl7pPr>
            <a:lvl8pPr marL="780258" indent="0">
              <a:buNone/>
              <a:defRPr sz="244"/>
            </a:lvl8pPr>
            <a:lvl9pPr marL="891723" indent="0">
              <a:buNone/>
              <a:defRPr sz="24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9E333-3AE4-4C06-85CB-E1F9A8BBCD35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1C6A-CF75-4644-B1B4-88B5FBEF77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748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04311" y="243417"/>
            <a:ext cx="2563178" cy="8837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04311" y="1217083"/>
            <a:ext cx="2563178" cy="29008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204311" y="4237567"/>
            <a:ext cx="668655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E9E333-3AE4-4C06-85CB-E1F9A8BBCD35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984409" y="4237567"/>
            <a:ext cx="1002983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2098834" y="4237567"/>
            <a:ext cx="668655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91C6A-CF75-4644-B1B4-88B5FBEF77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7090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22931" rtl="0" eaLnBrk="1" latinLnBrk="0" hangingPunct="1">
        <a:lnSpc>
          <a:spcPct val="90000"/>
        </a:lnSpc>
        <a:spcBef>
          <a:spcPct val="0"/>
        </a:spcBef>
        <a:buNone/>
        <a:defRPr kumimoji="1" sz="107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733" indent="-55733" algn="l" defTabSz="222931" rtl="0" eaLnBrk="1" latinLnBrk="0" hangingPunct="1">
        <a:lnSpc>
          <a:spcPct val="90000"/>
        </a:lnSpc>
        <a:spcBef>
          <a:spcPts val="244"/>
        </a:spcBef>
        <a:buFont typeface="Arial" panose="020B0604020202020204" pitchFamily="34" charset="0"/>
        <a:buChar char="•"/>
        <a:defRPr kumimoji="1" sz="683" kern="1200">
          <a:solidFill>
            <a:schemeClr val="tx1"/>
          </a:solidFill>
          <a:latin typeface="+mn-lt"/>
          <a:ea typeface="+mn-ea"/>
          <a:cs typeface="+mn-cs"/>
        </a:defRPr>
      </a:lvl1pPr>
      <a:lvl2pPr marL="167198" indent="-55733" algn="l" defTabSz="222931" rtl="0" eaLnBrk="1" latinLnBrk="0" hangingPunct="1">
        <a:lnSpc>
          <a:spcPct val="90000"/>
        </a:lnSpc>
        <a:spcBef>
          <a:spcPts val="122"/>
        </a:spcBef>
        <a:buFont typeface="Arial" panose="020B0604020202020204" pitchFamily="34" charset="0"/>
        <a:buChar char="•"/>
        <a:defRPr kumimoji="1" sz="585" kern="1200">
          <a:solidFill>
            <a:schemeClr val="tx1"/>
          </a:solidFill>
          <a:latin typeface="+mn-lt"/>
          <a:ea typeface="+mn-ea"/>
          <a:cs typeface="+mn-cs"/>
        </a:defRPr>
      </a:lvl2pPr>
      <a:lvl3pPr marL="278663" indent="-55733" algn="l" defTabSz="222931" rtl="0" eaLnBrk="1" latinLnBrk="0" hangingPunct="1">
        <a:lnSpc>
          <a:spcPct val="90000"/>
        </a:lnSpc>
        <a:spcBef>
          <a:spcPts val="122"/>
        </a:spcBef>
        <a:buFont typeface="Arial" panose="020B0604020202020204" pitchFamily="34" charset="0"/>
        <a:buChar char="•"/>
        <a:defRPr kumimoji="1" sz="488" kern="1200">
          <a:solidFill>
            <a:schemeClr val="tx1"/>
          </a:solidFill>
          <a:latin typeface="+mn-lt"/>
          <a:ea typeface="+mn-ea"/>
          <a:cs typeface="+mn-cs"/>
        </a:defRPr>
      </a:lvl3pPr>
      <a:lvl4pPr marL="390129" indent="-55733" algn="l" defTabSz="222931" rtl="0" eaLnBrk="1" latinLnBrk="0" hangingPunct="1">
        <a:lnSpc>
          <a:spcPct val="90000"/>
        </a:lnSpc>
        <a:spcBef>
          <a:spcPts val="122"/>
        </a:spcBef>
        <a:buFont typeface="Arial" panose="020B0604020202020204" pitchFamily="34" charset="0"/>
        <a:buChar char="•"/>
        <a:defRPr kumimoji="1" sz="439" kern="1200">
          <a:solidFill>
            <a:schemeClr val="tx1"/>
          </a:solidFill>
          <a:latin typeface="+mn-lt"/>
          <a:ea typeface="+mn-ea"/>
          <a:cs typeface="+mn-cs"/>
        </a:defRPr>
      </a:lvl4pPr>
      <a:lvl5pPr marL="501594" indent="-55733" algn="l" defTabSz="222931" rtl="0" eaLnBrk="1" latinLnBrk="0" hangingPunct="1">
        <a:lnSpc>
          <a:spcPct val="90000"/>
        </a:lnSpc>
        <a:spcBef>
          <a:spcPts val="122"/>
        </a:spcBef>
        <a:buFont typeface="Arial" panose="020B0604020202020204" pitchFamily="34" charset="0"/>
        <a:buChar char="•"/>
        <a:defRPr kumimoji="1" sz="439" kern="1200">
          <a:solidFill>
            <a:schemeClr val="tx1"/>
          </a:solidFill>
          <a:latin typeface="+mn-lt"/>
          <a:ea typeface="+mn-ea"/>
          <a:cs typeface="+mn-cs"/>
        </a:defRPr>
      </a:lvl5pPr>
      <a:lvl6pPr marL="613059" indent="-55733" algn="l" defTabSz="222931" rtl="0" eaLnBrk="1" latinLnBrk="0" hangingPunct="1">
        <a:lnSpc>
          <a:spcPct val="90000"/>
        </a:lnSpc>
        <a:spcBef>
          <a:spcPts val="122"/>
        </a:spcBef>
        <a:buFont typeface="Arial" panose="020B0604020202020204" pitchFamily="34" charset="0"/>
        <a:buChar char="•"/>
        <a:defRPr kumimoji="1" sz="439" kern="1200">
          <a:solidFill>
            <a:schemeClr val="tx1"/>
          </a:solidFill>
          <a:latin typeface="+mn-lt"/>
          <a:ea typeface="+mn-ea"/>
          <a:cs typeface="+mn-cs"/>
        </a:defRPr>
      </a:lvl6pPr>
      <a:lvl7pPr marL="724525" indent="-55733" algn="l" defTabSz="222931" rtl="0" eaLnBrk="1" latinLnBrk="0" hangingPunct="1">
        <a:lnSpc>
          <a:spcPct val="90000"/>
        </a:lnSpc>
        <a:spcBef>
          <a:spcPts val="122"/>
        </a:spcBef>
        <a:buFont typeface="Arial" panose="020B0604020202020204" pitchFamily="34" charset="0"/>
        <a:buChar char="•"/>
        <a:defRPr kumimoji="1" sz="439" kern="1200">
          <a:solidFill>
            <a:schemeClr val="tx1"/>
          </a:solidFill>
          <a:latin typeface="+mn-lt"/>
          <a:ea typeface="+mn-ea"/>
          <a:cs typeface="+mn-cs"/>
        </a:defRPr>
      </a:lvl7pPr>
      <a:lvl8pPr marL="835990" indent="-55733" algn="l" defTabSz="222931" rtl="0" eaLnBrk="1" latinLnBrk="0" hangingPunct="1">
        <a:lnSpc>
          <a:spcPct val="90000"/>
        </a:lnSpc>
        <a:spcBef>
          <a:spcPts val="122"/>
        </a:spcBef>
        <a:buFont typeface="Arial" panose="020B0604020202020204" pitchFamily="34" charset="0"/>
        <a:buChar char="•"/>
        <a:defRPr kumimoji="1" sz="439" kern="1200">
          <a:solidFill>
            <a:schemeClr val="tx1"/>
          </a:solidFill>
          <a:latin typeface="+mn-lt"/>
          <a:ea typeface="+mn-ea"/>
          <a:cs typeface="+mn-cs"/>
        </a:defRPr>
      </a:lvl8pPr>
      <a:lvl9pPr marL="947456" indent="-55733" algn="l" defTabSz="222931" rtl="0" eaLnBrk="1" latinLnBrk="0" hangingPunct="1">
        <a:lnSpc>
          <a:spcPct val="90000"/>
        </a:lnSpc>
        <a:spcBef>
          <a:spcPts val="122"/>
        </a:spcBef>
        <a:buFont typeface="Arial" panose="020B0604020202020204" pitchFamily="34" charset="0"/>
        <a:buChar char="•"/>
        <a:defRPr kumimoji="1" sz="43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222931" rtl="0" eaLnBrk="1" latinLnBrk="0" hangingPunct="1">
        <a:defRPr kumimoji="1" sz="439" kern="1200">
          <a:solidFill>
            <a:schemeClr val="tx1"/>
          </a:solidFill>
          <a:latin typeface="+mn-lt"/>
          <a:ea typeface="+mn-ea"/>
          <a:cs typeface="+mn-cs"/>
        </a:defRPr>
      </a:lvl1pPr>
      <a:lvl2pPr marL="111465" algn="l" defTabSz="222931" rtl="0" eaLnBrk="1" latinLnBrk="0" hangingPunct="1">
        <a:defRPr kumimoji="1" sz="439" kern="1200">
          <a:solidFill>
            <a:schemeClr val="tx1"/>
          </a:solidFill>
          <a:latin typeface="+mn-lt"/>
          <a:ea typeface="+mn-ea"/>
          <a:cs typeface="+mn-cs"/>
        </a:defRPr>
      </a:lvl2pPr>
      <a:lvl3pPr marL="222931" algn="l" defTabSz="222931" rtl="0" eaLnBrk="1" latinLnBrk="0" hangingPunct="1">
        <a:defRPr kumimoji="1" sz="439" kern="1200">
          <a:solidFill>
            <a:schemeClr val="tx1"/>
          </a:solidFill>
          <a:latin typeface="+mn-lt"/>
          <a:ea typeface="+mn-ea"/>
          <a:cs typeface="+mn-cs"/>
        </a:defRPr>
      </a:lvl3pPr>
      <a:lvl4pPr marL="334396" algn="l" defTabSz="222931" rtl="0" eaLnBrk="1" latinLnBrk="0" hangingPunct="1">
        <a:defRPr kumimoji="1" sz="439" kern="1200">
          <a:solidFill>
            <a:schemeClr val="tx1"/>
          </a:solidFill>
          <a:latin typeface="+mn-lt"/>
          <a:ea typeface="+mn-ea"/>
          <a:cs typeface="+mn-cs"/>
        </a:defRPr>
      </a:lvl4pPr>
      <a:lvl5pPr marL="445861" algn="l" defTabSz="222931" rtl="0" eaLnBrk="1" latinLnBrk="0" hangingPunct="1">
        <a:defRPr kumimoji="1" sz="439" kern="1200">
          <a:solidFill>
            <a:schemeClr val="tx1"/>
          </a:solidFill>
          <a:latin typeface="+mn-lt"/>
          <a:ea typeface="+mn-ea"/>
          <a:cs typeface="+mn-cs"/>
        </a:defRPr>
      </a:lvl5pPr>
      <a:lvl6pPr marL="557327" algn="l" defTabSz="222931" rtl="0" eaLnBrk="1" latinLnBrk="0" hangingPunct="1">
        <a:defRPr kumimoji="1" sz="439" kern="1200">
          <a:solidFill>
            <a:schemeClr val="tx1"/>
          </a:solidFill>
          <a:latin typeface="+mn-lt"/>
          <a:ea typeface="+mn-ea"/>
          <a:cs typeface="+mn-cs"/>
        </a:defRPr>
      </a:lvl6pPr>
      <a:lvl7pPr marL="668792" algn="l" defTabSz="222931" rtl="0" eaLnBrk="1" latinLnBrk="0" hangingPunct="1">
        <a:defRPr kumimoji="1" sz="439" kern="1200">
          <a:solidFill>
            <a:schemeClr val="tx1"/>
          </a:solidFill>
          <a:latin typeface="+mn-lt"/>
          <a:ea typeface="+mn-ea"/>
          <a:cs typeface="+mn-cs"/>
        </a:defRPr>
      </a:lvl7pPr>
      <a:lvl8pPr marL="780258" algn="l" defTabSz="222931" rtl="0" eaLnBrk="1" latinLnBrk="0" hangingPunct="1">
        <a:defRPr kumimoji="1" sz="439" kern="1200">
          <a:solidFill>
            <a:schemeClr val="tx1"/>
          </a:solidFill>
          <a:latin typeface="+mn-lt"/>
          <a:ea typeface="+mn-ea"/>
          <a:cs typeface="+mn-cs"/>
        </a:defRPr>
      </a:lvl8pPr>
      <a:lvl9pPr marL="891723" algn="l" defTabSz="222931" rtl="0" eaLnBrk="1" latinLnBrk="0" hangingPunct="1">
        <a:defRPr kumimoji="1" sz="43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202945" y="4070112"/>
            <a:ext cx="2628734" cy="3345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年金者組合目黒支部料理長　矢口辰夫</a:t>
            </a:r>
            <a:endParaRPr kumimoji="1" lang="ja-JP" altLang="en-US" sz="11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117475" y="197834"/>
            <a:ext cx="2162263" cy="290000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第</a:t>
            </a:r>
            <a:r>
              <a:rPr kumimoji="1" lang="en-US" altLang="ja-JP" sz="1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196</a:t>
            </a:r>
            <a:r>
              <a:rPr kumimoji="1" lang="ja-JP" altLang="en-US" sz="1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回「男の手料理」</a:t>
            </a: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8424" y="122090"/>
            <a:ext cx="681095" cy="510662"/>
          </a:xfrm>
          <a:prstGeom prst="rect">
            <a:avLst/>
          </a:prstGeom>
        </p:spPr>
      </p:pic>
      <p:sp>
        <p:nvSpPr>
          <p:cNvPr id="13" name="Rectangle 18">
            <a:extLst>
              <a:ext uri="{FF2B5EF4-FFF2-40B4-BE49-F238E27FC236}">
                <a16:creationId xmlns:a16="http://schemas.microsoft.com/office/drawing/2014/main" id="{D4EE7D66-58E4-1B06-755A-F96F99D51C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475" y="0"/>
            <a:ext cx="8826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ja-JP" altLang="ja-JP" sz="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37" name="Picture 13">
            <a:extLst>
              <a:ext uri="{FF2B5EF4-FFF2-40B4-BE49-F238E27FC236}">
                <a16:creationId xmlns:a16="http://schemas.microsoft.com/office/drawing/2014/main" id="{D838C642-68BC-82A9-AB00-B792B04119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13504863"/>
            <a:ext cx="923925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0029234-4171-0C68-5B81-5453D5FA02B1}"/>
              </a:ext>
            </a:extLst>
          </p:cNvPr>
          <p:cNvSpPr txBox="1"/>
          <p:nvPr/>
        </p:nvSpPr>
        <p:spPr>
          <a:xfrm>
            <a:off x="117475" y="598438"/>
            <a:ext cx="27795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寒さを感じる今日この頃です。皆さんはいかがお過ごしですか。</a:t>
            </a:r>
            <a:r>
              <a:rPr lang="en-US" altLang="ja-JP" sz="1200" dirty="0"/>
              <a:t>12</a:t>
            </a:r>
            <a:r>
              <a:rPr lang="ja-JP" altLang="en-US" sz="1200" dirty="0"/>
              <a:t>月は温かいおでん料理にしました。皆さんのお越しをお待ちしております。</a:t>
            </a:r>
            <a:endParaRPr kumimoji="1" lang="en-US" altLang="ja-JP" sz="1200" dirty="0"/>
          </a:p>
          <a:p>
            <a:r>
              <a:rPr lang="ja-JP" altLang="en-US" sz="1200" dirty="0"/>
              <a:t>　</a:t>
            </a:r>
            <a:endParaRPr lang="en-US" altLang="ja-JP" sz="1200" dirty="0"/>
          </a:p>
          <a:p>
            <a:r>
              <a:rPr lang="ja-JP" altLang="en-US" sz="1200" dirty="0"/>
              <a:t>　</a:t>
            </a:r>
            <a:r>
              <a:rPr lang="ja-JP" altLang="en-US" sz="1200" b="1" dirty="0"/>
              <a:t>「おでん」　「豚汁」 「お新香」 「ごはん」</a:t>
            </a:r>
            <a:endParaRPr lang="en-US" altLang="ja-JP" sz="1200" b="1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EDF75F8-6348-9870-93C7-1E8BF82318DC}"/>
              </a:ext>
            </a:extLst>
          </p:cNvPr>
          <p:cNvSpPr txBox="1"/>
          <p:nvPr/>
        </p:nvSpPr>
        <p:spPr>
          <a:xfrm>
            <a:off x="140121" y="3074719"/>
            <a:ext cx="27568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日　時　</a:t>
            </a:r>
            <a:r>
              <a:rPr kumimoji="1" lang="en-US" altLang="ja-JP" sz="1200" dirty="0"/>
              <a:t>12</a:t>
            </a:r>
            <a:r>
              <a:rPr kumimoji="1" lang="ja-JP" altLang="en-US" sz="1200" dirty="0"/>
              <a:t>月月</a:t>
            </a:r>
            <a:r>
              <a:rPr kumimoji="1" lang="en-US" altLang="ja-JP" sz="1200" dirty="0"/>
              <a:t>25</a:t>
            </a:r>
            <a:r>
              <a:rPr kumimoji="1" lang="ja-JP" altLang="en-US" sz="1200" dirty="0"/>
              <a:t>日（木）午後１</a:t>
            </a:r>
            <a:r>
              <a:rPr kumimoji="1" lang="en-US" altLang="ja-JP" sz="1200" dirty="0"/>
              <a:t>2</a:t>
            </a:r>
            <a:r>
              <a:rPr kumimoji="1" lang="ja-JP" altLang="en-US" sz="1200" dirty="0"/>
              <a:t>時</a:t>
            </a:r>
            <a:r>
              <a:rPr kumimoji="1" lang="en-US" altLang="ja-JP" sz="1200" dirty="0"/>
              <a:t>30</a:t>
            </a:r>
            <a:r>
              <a:rPr kumimoji="1" lang="ja-JP" altLang="en-US" sz="1200" dirty="0"/>
              <a:t>分</a:t>
            </a:r>
            <a:endParaRPr kumimoji="1" lang="en-US" altLang="ja-JP" sz="1200" dirty="0"/>
          </a:p>
          <a:p>
            <a:r>
              <a:rPr lang="ja-JP" altLang="en-US" sz="1200" dirty="0"/>
              <a:t>場　所　上目黒住区センター調理室</a:t>
            </a:r>
            <a:endParaRPr lang="en-US" altLang="ja-JP" sz="1200" dirty="0"/>
          </a:p>
          <a:p>
            <a:r>
              <a:rPr kumimoji="1" lang="ja-JP" altLang="en-US" sz="1200" dirty="0"/>
              <a:t>会　費　９００円（飲みもの別途料金）</a:t>
            </a:r>
            <a:endParaRPr kumimoji="1" lang="en-US" altLang="ja-JP" sz="1200" dirty="0"/>
          </a:p>
          <a:p>
            <a:r>
              <a:rPr lang="ja-JP" altLang="en-US" sz="1200" dirty="0"/>
              <a:t>連絡先　松本利夫　</a:t>
            </a:r>
            <a:r>
              <a:rPr lang="en-US" altLang="ja-JP" sz="1200" dirty="0"/>
              <a:t>080-5404-0822</a:t>
            </a:r>
          </a:p>
          <a:p>
            <a:r>
              <a:rPr lang="en-US" altLang="ja-JP" sz="1200" dirty="0">
                <a:solidFill>
                  <a:srgbClr val="FF0000"/>
                </a:solidFill>
              </a:rPr>
              <a:t>※</a:t>
            </a:r>
            <a:r>
              <a:rPr lang="ja-JP" altLang="en-US" sz="1200" dirty="0">
                <a:solidFill>
                  <a:srgbClr val="FF0000"/>
                </a:solidFill>
              </a:rPr>
              <a:t>　参加者は必ず電話ください</a:t>
            </a:r>
            <a:endParaRPr lang="en-US" altLang="ja-JP" sz="1200" dirty="0">
              <a:solidFill>
                <a:srgbClr val="FF0000"/>
              </a:solidFill>
            </a:endParaRPr>
          </a:p>
          <a:p>
            <a:r>
              <a:rPr kumimoji="1" lang="ja-JP" altLang="en-US" sz="1200" dirty="0"/>
              <a:t>　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8C26CEC-B090-8721-A0B2-342DEDE3E1A7}"/>
              </a:ext>
            </a:extLst>
          </p:cNvPr>
          <p:cNvSpPr txBox="1"/>
          <p:nvPr/>
        </p:nvSpPr>
        <p:spPr>
          <a:xfrm>
            <a:off x="2279738" y="341093"/>
            <a:ext cx="4678564" cy="202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ja-JP" altLang="en-US" dirty="0"/>
          </a:p>
        </p:txBody>
      </p:sp>
      <p:pic>
        <p:nvPicPr>
          <p:cNvPr id="1052" name="Picture 12" descr="「おでんの残り汁」は万能のお出汁！主婦501人に聞いた残り汁のアレンジレシピ集">
            <a:extLst>
              <a:ext uri="{FF2B5EF4-FFF2-40B4-BE49-F238E27FC236}">
                <a16:creationId xmlns:a16="http://schemas.microsoft.com/office/drawing/2014/main" id="{3E47DD29-50CB-AFA6-DF24-F89C0698D7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011" y="1798767"/>
            <a:ext cx="2259358" cy="1183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7039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第172回男の手料理</Template>
  <TotalTime>726</TotalTime>
  <Words>105</Words>
  <Application>Microsoft Office PowerPoint</Application>
  <PresentationFormat>はがき 100x148 mm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HGP創英ﾌﾟﾚｾﾞﾝｽEB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matsumoto toshio</dc:creator>
  <cp:lastModifiedBy>toshio matsumoto</cp:lastModifiedBy>
  <cp:revision>9</cp:revision>
  <cp:lastPrinted>2025-12-15T01:35:56Z</cp:lastPrinted>
  <dcterms:created xsi:type="dcterms:W3CDTF">2023-07-04T01:06:36Z</dcterms:created>
  <dcterms:modified xsi:type="dcterms:W3CDTF">2025-12-15T01:37:15Z</dcterms:modified>
</cp:coreProperties>
</file>